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50" d="100"/>
          <a:sy n="50" d="100"/>
        </p:scale>
        <p:origin x="-208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2018-05-16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</a:t>
            </a:r>
            <a:r>
              <a:rPr lang="pl-PL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</a:t>
            </a:r>
            <a:r>
              <a:rPr lang="pl-PL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&amp; TRADITION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MOBILNOŚĆ KADRY EDUKACJI SZKOLNEJ </a:t>
            </a:r>
          </a:p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HIGH FIVE FOR TEACHERS – TOGETHER FOR INNOVATION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0" y="260648"/>
            <a:ext cx="28575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7946"/>
            <a:ext cx="39624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56176" y="5733256"/>
            <a:ext cx="273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MATEUSZ BŁAŻKÓW</a:t>
            </a:r>
          </a:p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ARTUR PRZYSTARZ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28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 MUSEUM 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Mati\Desktop\Anglia 2018\20180121_121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80418"/>
            <a:ext cx="3884249" cy="2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ti\Desktop\Anglia 2018\20180121_105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8678" y="2532696"/>
            <a:ext cx="2812752" cy="2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ti\Desktop\Anglia 2018\20180121_120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5229" y="2543835"/>
            <a:ext cx="2901864" cy="21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5656" y="5486400"/>
            <a:ext cx="7219925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British </a:t>
            </a:r>
            <a:r>
              <a:rPr kumimoji="0" lang="pl-PL" sz="15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Museum</a:t>
            </a: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-</a:t>
            </a:r>
            <a:r>
              <a:rPr kumimoji="0" lang="pl-PL" sz="1500" b="1" i="0" u="none" strike="noStrike" cap="none" normalizeH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kumimoji="0" lang="pl-PL" sz="15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museum</a:t>
            </a: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kumimoji="0" lang="pl-PL" sz="15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where</a:t>
            </a: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kumimoji="0" lang="pl-PL" sz="15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everyone</a:t>
            </a: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kumimoji="0" lang="pl-PL" sz="15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will</a:t>
            </a: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kumimoji="0" lang="pl-PL" sz="15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find</a:t>
            </a: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kumimoji="0" lang="pl-PL" sz="15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something</a:t>
            </a: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for </a:t>
            </a:r>
            <a:r>
              <a:rPr kumimoji="0" lang="pl-PL" sz="1500" b="1" i="0" u="none" strike="noStrike" cap="none" normalizeH="0" baseline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themselves</a:t>
            </a: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39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 MUSEUM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Mati\Desktop\Anglia 2018\20180121_154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2017"/>
            <a:ext cx="3980260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ati\Desktop\Anglia 2018\20180121_171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34519"/>
            <a:ext cx="3072542" cy="23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ati\Desktop\Anglia 2018\20180121_155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275358"/>
            <a:ext cx="3768593" cy="282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39552" y="486916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unusual place for every geographer, archeologist and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biologist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71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INVITE YOU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b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 &amp; OXFORD!!!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Mati\Desktop\Anglia 2018\20180125_155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 TO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OXFORD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1740"/>
            <a:ext cx="427932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2068"/>
            <a:ext cx="4071344" cy="407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33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8775" y="32048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ACCOMODATION 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Mati\Desktop\Anglia 2018\20180126_081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122" y="1646190"/>
            <a:ext cx="4171570" cy="31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ti\Desktop\Anglia 2018\20180125_20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65" y="1124744"/>
            <a:ext cx="3628714" cy="278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ti\Desktop\Anglia 2018\20180115_1929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96" y="4005064"/>
            <a:ext cx="3369772" cy="252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83568" y="55892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English cottage in Oxford's former working class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275856" y="6532393"/>
            <a:ext cx="612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Helen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homeowner, retired English teacher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7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EXPIERENCE - REGENT OXFORD 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Mati\Desktop\Anglia 2018\20180126_111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0" y="3912106"/>
            <a:ext cx="3593372" cy="26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ti\Desktop\Anglia 2018\20180118_134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6580" y="4372642"/>
            <a:ext cx="2365277" cy="17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19"/>
            <a:ext cx="3600400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23528" y="659735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23528" y="335561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Regent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37185" y="330898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anding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certificates for the completion of a language course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788023" y="64887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Polish-Bulgarian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Mati\Desktop\Anglia 2018\20180118_134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8830" y="4417904"/>
            <a:ext cx="2313548" cy="17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ati\Desktop\Anglia 2018\20180126_1218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02560"/>
            <a:ext cx="2451212" cy="18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ati\Desktop\Anglia 2018\20180126_1218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339709"/>
            <a:ext cx="2401680" cy="18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OXFORD’S LUNCH 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Mati\Desktop\Anglia 2018\20180116_14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497361" cy="262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9" y="1412776"/>
            <a:ext cx="3221119" cy="273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3235384" cy="189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187624" y="4175083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eachers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English...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when waiting for lunch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2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60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OXFORD –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univeristy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Mati\Desktop\Anglia 2018\20180113_162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8541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ti\Desktop\Anglia 2018\20180116_154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7261" y="2361530"/>
            <a:ext cx="2981517" cy="22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ati\Desktop\Anglia 2018\20180116_150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2" y="3923701"/>
            <a:ext cx="3481329" cy="26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ati\Desktop\Anglia 2018\20180118_162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10728" y="2361530"/>
            <a:ext cx="2981518" cy="22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51520" y="355377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Oxford </a:t>
            </a:r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castle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3852" y="6565133"/>
            <a:ext cx="467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many colleges of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xford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niversity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139950" y="5157192"/>
            <a:ext cx="475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Oxford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29199"/>
            <a:ext cx="1144826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2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753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ASHMOLEAN -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largest Oxford museum of ancient collections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Mati\Desktop\Anglia 2018\20180116_155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43" y="1124744"/>
            <a:ext cx="3980259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ti\Desktop\Anglia 2018\20180116_165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9712" y="4422235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ti\Desktop\Anglia 2018\20180116_165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750" y="4425724"/>
            <a:ext cx="2332168" cy="174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788024" y="413420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entrance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pl-P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Ashmolean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1802120" cy="223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35892" y="3422209"/>
            <a:ext cx="347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 </a:t>
            </a:r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Ashmole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creator of the basics of the museum's collection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Mati\Desktop\Anglia 2018\20180116_1612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74" y="4706467"/>
            <a:ext cx="2309323" cy="173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6466371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ncient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objects in the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Greek, Roman and Egyptian art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8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OXFORD UNIVERSITY </a:t>
            </a:r>
            <a:b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 OF NATURAL HISTORY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Mati\Desktop\Anglia 2018\20180115_152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1" y="1268760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ti\Desktop\Anglia 2018\20180115_153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013043" cy="22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ti\Desktop\Anglia 2018\20180115_154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224" y="4293096"/>
            <a:ext cx="3236234" cy="24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ti\Desktop\Anglia 2018\20180115_1525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381" y="4534045"/>
            <a:ext cx="2593704" cy="194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6037" y="36478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building of the museum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89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 TRIP 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C:\Users\Mati\Desktop\Anglia 2018\20180114_110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94" y="4669308"/>
            <a:ext cx="2956853" cy="221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ati\Desktop\Anglia 2018\20180114_120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5170" y="1877198"/>
            <a:ext cx="3160962" cy="237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ti\Desktop\Anglia 2018\20180114_1208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62" y="1317676"/>
            <a:ext cx="2800519" cy="21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ti\Desktop\Anglia 2018\20180114_150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079" y="1754736"/>
            <a:ext cx="3300919" cy="247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347864" y="38610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sandwiches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London 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0145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196</Words>
  <Application>Microsoft Office PowerPoint</Application>
  <PresentationFormat>Pokaz na ekranie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ENGLISH MEETING  WITH HISTORY &amp; TRADITION</vt:lpstr>
      <vt:lpstr>TRIP TO ENGLAND &amp; OXFORD</vt:lpstr>
      <vt:lpstr>ACCOMODATION </vt:lpstr>
      <vt:lpstr>NEW EXPIERENCE - REGENT OXFORD </vt:lpstr>
      <vt:lpstr>OXFORD’S LUNCH </vt:lpstr>
      <vt:lpstr>OXFORD – historical and univeristy city</vt:lpstr>
      <vt:lpstr>ASHMOLEAN - the largest Oxford museum of ancient collections </vt:lpstr>
      <vt:lpstr>OXFORD UNIVERSITY  MUSEUM OF NATURAL HISTORY</vt:lpstr>
      <vt:lpstr>LONDON TRIP </vt:lpstr>
      <vt:lpstr>BRITISH MUSEUM </vt:lpstr>
      <vt:lpstr>LONDON MUSEUM OF NATURAL HISTORY</vt:lpstr>
      <vt:lpstr>WE INVITE YOU TO  ENGLAND &amp; OXFORD!!!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MEETING WITH HISTORY</dc:title>
  <dc:creator>Mati</dc:creator>
  <cp:lastModifiedBy>Kowalski Ryszard</cp:lastModifiedBy>
  <cp:revision>26</cp:revision>
  <dcterms:created xsi:type="dcterms:W3CDTF">2018-05-12T14:21:34Z</dcterms:created>
  <dcterms:modified xsi:type="dcterms:W3CDTF">2018-05-16T18:56:41Z</dcterms:modified>
</cp:coreProperties>
</file>